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8"/>
  </p:notesMasterIdLst>
  <p:sldIdLst>
    <p:sldId id="258" r:id="rId2"/>
    <p:sldId id="306" r:id="rId3"/>
    <p:sldId id="363" r:id="rId4"/>
    <p:sldId id="383" r:id="rId5"/>
    <p:sldId id="384" r:id="rId6"/>
    <p:sldId id="433" r:id="rId7"/>
    <p:sldId id="422" r:id="rId8"/>
    <p:sldId id="424" r:id="rId9"/>
    <p:sldId id="423" r:id="rId10"/>
    <p:sldId id="425" r:id="rId11"/>
    <p:sldId id="428" r:id="rId12"/>
    <p:sldId id="430" r:id="rId13"/>
    <p:sldId id="431" r:id="rId14"/>
    <p:sldId id="432" r:id="rId15"/>
    <p:sldId id="435" r:id="rId16"/>
    <p:sldId id="436" r:id="rId17"/>
    <p:sldId id="437" r:id="rId18"/>
    <p:sldId id="438" r:id="rId19"/>
    <p:sldId id="439" r:id="rId20"/>
    <p:sldId id="426" r:id="rId21"/>
    <p:sldId id="429" r:id="rId22"/>
    <p:sldId id="440" r:id="rId23"/>
    <p:sldId id="441" r:id="rId24"/>
    <p:sldId id="442" r:id="rId25"/>
    <p:sldId id="434" r:id="rId26"/>
    <p:sldId id="349" r:id="rId27"/>
    <p:sldId id="443" r:id="rId28"/>
    <p:sldId id="406" r:id="rId29"/>
    <p:sldId id="347" r:id="rId30"/>
    <p:sldId id="385" r:id="rId31"/>
    <p:sldId id="420" r:id="rId32"/>
    <p:sldId id="416" r:id="rId33"/>
    <p:sldId id="417" r:id="rId34"/>
    <p:sldId id="387" r:id="rId35"/>
    <p:sldId id="371" r:id="rId36"/>
    <p:sldId id="370" r:id="rId37"/>
    <p:sldId id="397" r:id="rId38"/>
    <p:sldId id="404" r:id="rId39"/>
    <p:sldId id="377" r:id="rId40"/>
    <p:sldId id="399" r:id="rId41"/>
    <p:sldId id="411" r:id="rId42"/>
    <p:sldId id="412" r:id="rId43"/>
    <p:sldId id="400" r:id="rId44"/>
    <p:sldId id="381" r:id="rId45"/>
    <p:sldId id="421" r:id="rId46"/>
    <p:sldId id="415" r:id="rId47"/>
    <p:sldId id="414" r:id="rId48"/>
    <p:sldId id="403" r:id="rId49"/>
    <p:sldId id="345" r:id="rId50"/>
    <p:sldId id="327" r:id="rId51"/>
    <p:sldId id="283" r:id="rId52"/>
    <p:sldId id="284" r:id="rId53"/>
    <p:sldId id="342" r:id="rId54"/>
    <p:sldId id="266" r:id="rId55"/>
    <p:sldId id="293" r:id="rId56"/>
    <p:sldId id="390" r:id="rId57"/>
    <p:sldId id="356" r:id="rId58"/>
    <p:sldId id="391" r:id="rId59"/>
    <p:sldId id="395" r:id="rId60"/>
    <p:sldId id="339" r:id="rId61"/>
    <p:sldId id="341" r:id="rId62"/>
    <p:sldId id="396" r:id="rId63"/>
    <p:sldId id="344" r:id="rId64"/>
    <p:sldId id="394" r:id="rId65"/>
    <p:sldId id="392" r:id="rId66"/>
    <p:sldId id="393" r:id="rId67"/>
    <p:sldId id="405" r:id="rId68"/>
    <p:sldId id="407" r:id="rId69"/>
    <p:sldId id="408" r:id="rId70"/>
    <p:sldId id="409" r:id="rId71"/>
    <p:sldId id="413" r:id="rId72"/>
    <p:sldId id="351" r:id="rId73"/>
    <p:sldId id="382" r:id="rId74"/>
    <p:sldId id="299" r:id="rId75"/>
    <p:sldId id="290" r:id="rId76"/>
    <p:sldId id="291" r:id="rId77"/>
    <p:sldId id="340" r:id="rId78"/>
    <p:sldId id="331" r:id="rId79"/>
    <p:sldId id="336" r:id="rId80"/>
    <p:sldId id="343" r:id="rId81"/>
    <p:sldId id="374" r:id="rId82"/>
    <p:sldId id="375" r:id="rId83"/>
    <p:sldId id="376" r:id="rId84"/>
    <p:sldId id="378" r:id="rId85"/>
    <p:sldId id="398" r:id="rId86"/>
    <p:sldId id="364" r:id="rId87"/>
    <p:sldId id="389" r:id="rId88"/>
    <p:sldId id="328" r:id="rId89"/>
    <p:sldId id="260" r:id="rId90"/>
    <p:sldId id="419" r:id="rId91"/>
    <p:sldId id="262" r:id="rId92"/>
    <p:sldId id="264" r:id="rId93"/>
    <p:sldId id="350" r:id="rId94"/>
    <p:sldId id="330" r:id="rId95"/>
    <p:sldId id="337" r:id="rId96"/>
    <p:sldId id="338" r:id="rId9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0"/>
    <p:restoredTop sz="91423"/>
  </p:normalViewPr>
  <p:slideViewPr>
    <p:cSldViewPr snapToGrid="0">
      <p:cViewPr>
        <p:scale>
          <a:sx n="118" d="100"/>
          <a:sy n="118" d="100"/>
        </p:scale>
        <p:origin x="792" y="80"/>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2/7/25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36</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49</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72</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79</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96</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vents.icecube.wisc.edu/event/213/contributions/10315/attachments/8068/10565/pgutjahr_prompt_muons_madison_2024.pdf"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1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9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11.png"/><Relationship Id="rId4" Type="http://schemas.openxmlformats.org/officeDocument/2006/relationships/image" Target="../media/image190.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70.png"/></Relationships>
</file>

<file path=ppt/slides/_rels/slide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170.emf"/></Relationships>
</file>

<file path=ppt/slides/_rels/slide95.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2.jpg"/></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flux</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update on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systematics</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err="1">
                <a:solidFill>
                  <a:schemeClr val="tx2"/>
                </a:solidFill>
                <a:uFill>
                  <a:solidFill>
                    <a:srgbClr val="84B819"/>
                  </a:solidFill>
                </a:uFill>
                <a:cs typeface="Arial" pitchFamily="34" charset="0"/>
                <a:sym typeface="Akkurat-Bold"/>
              </a:rPr>
              <a:t>February</a:t>
            </a:r>
            <a:r>
              <a:rPr lang="de-DE" sz="2800" b="1" dirty="0">
                <a:solidFill>
                  <a:schemeClr val="tx2"/>
                </a:solidFill>
                <a:uFill>
                  <a:solidFill>
                    <a:srgbClr val="84B819"/>
                  </a:solidFill>
                </a:uFill>
                <a:cs typeface="Arial" pitchFamily="34" charset="0"/>
                <a:sym typeface="Akkurat-Bold"/>
              </a:rPr>
              <a:t> 7, 2025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5799889" y="5805046"/>
            <a:ext cx="3052887" cy="1077218"/>
          </a:xfrm>
          <a:prstGeom prst="rect">
            <a:avLst/>
          </a:prstGeom>
          <a:noFill/>
        </p:spPr>
        <p:txBody>
          <a:bodyPr wrap="none" rtlCol="0">
            <a:spAutoFit/>
          </a:bodyPr>
          <a:lstStyle/>
          <a:p>
            <a:r>
              <a:rPr lang="en-DE" sz="1600" dirty="0">
                <a:solidFill>
                  <a:schemeClr val="tx1">
                    <a:lumMod val="85000"/>
                  </a:schemeClr>
                </a:solidFill>
              </a:rPr>
              <a:t>WG reviewer: Dennis Soldin</a:t>
            </a:r>
          </a:p>
          <a:p>
            <a:r>
              <a:rPr lang="en-DE" sz="1600" dirty="0">
                <a:solidFill>
                  <a:schemeClr val="tx1">
                    <a:lumMod val="85000"/>
                  </a:schemeClr>
                </a:solidFill>
              </a:rPr>
              <a:t>Technical reviewer: Karolin Hymon</a:t>
            </a:r>
          </a:p>
          <a:p>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r>
              <a:rPr lang="en-DE" sz="1600" dirty="0">
                <a:solidFill>
                  <a:schemeClr val="tx1">
                    <a:lumMod val="85000"/>
                  </a:schemeClr>
                </a:solidFill>
              </a:rPr>
              <a:t>Last update: </a:t>
            </a:r>
            <a:r>
              <a:rPr lang="en-DE" sz="1600" dirty="0">
                <a:solidFill>
                  <a:schemeClr val="tx1">
                    <a:lumMod val="85000"/>
                  </a:schemeClr>
                </a:solidFill>
                <a:hlinkClick r:id="rId8">
                  <a:extLst>
                    <a:ext uri="{A12FA001-AC4F-418D-AE19-62706E023703}">
                      <ahyp:hlinkClr xmlns:ahyp="http://schemas.microsoft.com/office/drawing/2018/hyperlinkcolor" val="tx"/>
                    </a:ext>
                  </a:extLst>
                </a:hlinkClick>
              </a:rPr>
              <a:t>madison_talk</a:t>
            </a:r>
            <a:endParaRPr lang="en-DE" sz="1600" dirty="0">
              <a:solidFill>
                <a:schemeClr val="tx1">
                  <a:lumMod val="85000"/>
                </a:schemeClr>
              </a:solidFill>
            </a:endParaRPr>
          </a:p>
        </p:txBody>
      </p:sp>
      <p:sp>
        <p:nvSpPr>
          <p:cNvPr id="9" name="TextBox 8">
            <a:extLst>
              <a:ext uri="{FF2B5EF4-FFF2-40B4-BE49-F238E27FC236}">
                <a16:creationId xmlns:a16="http://schemas.microsoft.com/office/drawing/2014/main" id="{36125322-E516-6BE9-3332-39C4E3C76BF5}"/>
              </a:ext>
            </a:extLst>
          </p:cNvPr>
          <p:cNvSpPr txBox="1"/>
          <p:nvPr/>
        </p:nvSpPr>
        <p:spPr>
          <a:xfrm>
            <a:off x="11058247" y="5906137"/>
            <a:ext cx="989373" cy="430887"/>
          </a:xfrm>
          <a:prstGeom prst="rect">
            <a:avLst/>
          </a:prstGeom>
          <a:noFill/>
        </p:spPr>
        <p:txBody>
          <a:bodyPr wrap="none" rtlCol="0">
            <a:spAutoFit/>
          </a:bodyPr>
          <a:lstStyle/>
          <a:p>
            <a:r>
              <a:rPr lang="en-DE" sz="2200" dirty="0">
                <a:solidFill>
                  <a:schemeClr val="tx1">
                    <a:lumMod val="85000"/>
                  </a:schemeClr>
                </a:solidFill>
              </a:rPr>
              <a:t>CR-Call</a:t>
            </a:r>
            <a:endParaRPr lang="en-DE" sz="2200" dirty="0">
              <a:solidFill>
                <a:schemeClr val="tx2">
                  <a:lumMod val="90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spTree>
    <p:extLst>
      <p:ext uri="{BB962C8B-B14F-4D97-AF65-F5344CB8AC3E}">
        <p14:creationId xmlns:p14="http://schemas.microsoft.com/office/powerpoint/2010/main" val="309736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11</a:t>
            </a:fld>
            <a:endParaRPr lang="en-US"/>
          </a:p>
        </p:txBody>
      </p:sp>
    </p:spTree>
    <p:extLst>
      <p:ext uri="{BB962C8B-B14F-4D97-AF65-F5344CB8AC3E}">
        <p14:creationId xmlns:p14="http://schemas.microsoft.com/office/powerpoint/2010/main" val="3125920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Tree>
    <p:extLst>
      <p:ext uri="{BB962C8B-B14F-4D97-AF65-F5344CB8AC3E}">
        <p14:creationId xmlns:p14="http://schemas.microsoft.com/office/powerpoint/2010/main" val="255755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13</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Tree>
    <p:extLst>
      <p:ext uri="{BB962C8B-B14F-4D97-AF65-F5344CB8AC3E}">
        <p14:creationId xmlns:p14="http://schemas.microsoft.com/office/powerpoint/2010/main" val="1661964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14</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19453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15</a:t>
            </a:fld>
            <a:endParaRPr lang="en-US"/>
          </a:p>
        </p:txBody>
      </p:sp>
    </p:spTree>
    <p:extLst>
      <p:ext uri="{BB962C8B-B14F-4D97-AF65-F5344CB8AC3E}">
        <p14:creationId xmlns:p14="http://schemas.microsoft.com/office/powerpoint/2010/main" val="3613376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spTree>
    <p:extLst>
      <p:ext uri="{BB962C8B-B14F-4D97-AF65-F5344CB8AC3E}">
        <p14:creationId xmlns:p14="http://schemas.microsoft.com/office/powerpoint/2010/main" val="353076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spTree>
    <p:extLst>
      <p:ext uri="{BB962C8B-B14F-4D97-AF65-F5344CB8AC3E}">
        <p14:creationId xmlns:p14="http://schemas.microsoft.com/office/powerpoint/2010/main" val="48608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spTree>
    <p:extLst>
      <p:ext uri="{BB962C8B-B14F-4D97-AF65-F5344CB8AC3E}">
        <p14:creationId xmlns:p14="http://schemas.microsoft.com/office/powerpoint/2010/main" val="3627589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spTree>
    <p:extLst>
      <p:ext uri="{BB962C8B-B14F-4D97-AF65-F5344CB8AC3E}">
        <p14:creationId xmlns:p14="http://schemas.microsoft.com/office/powerpoint/2010/main" val="109430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739319" y="314470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3"/>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Tree>
    <p:extLst>
      <p:ext uri="{BB962C8B-B14F-4D97-AF65-F5344CB8AC3E}">
        <p14:creationId xmlns:p14="http://schemas.microsoft.com/office/powerpoint/2010/main" val="270143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20</a:t>
            </a:fld>
            <a:endParaRPr lang="en-US"/>
          </a:p>
        </p:txBody>
      </p:sp>
    </p:spTree>
    <p:extLst>
      <p:ext uri="{BB962C8B-B14F-4D97-AF65-F5344CB8AC3E}">
        <p14:creationId xmlns:p14="http://schemas.microsoft.com/office/powerpoint/2010/main" val="263365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21</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spTree>
    <p:extLst>
      <p:ext uri="{BB962C8B-B14F-4D97-AF65-F5344CB8AC3E}">
        <p14:creationId xmlns:p14="http://schemas.microsoft.com/office/powerpoint/2010/main" val="113012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22</a:t>
            </a:fld>
            <a:endParaRPr lang="en-US"/>
          </a:p>
        </p:txBody>
      </p:sp>
    </p:spTree>
    <p:extLst>
      <p:ext uri="{BB962C8B-B14F-4D97-AF65-F5344CB8AC3E}">
        <p14:creationId xmlns:p14="http://schemas.microsoft.com/office/powerpoint/2010/main" val="1209541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spTree>
    <p:extLst>
      <p:ext uri="{BB962C8B-B14F-4D97-AF65-F5344CB8AC3E}">
        <p14:creationId xmlns:p14="http://schemas.microsoft.com/office/powerpoint/2010/main" val="1220391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24</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a:solidFill>
                  <a:srgbClr val="74B842"/>
                </a:solidFill>
              </a:rPr>
              <a:t>Next steps</a:t>
            </a:r>
            <a:endParaRPr lang="en-DE" dirty="0">
              <a:solidFill>
                <a:srgbClr val="74B842"/>
              </a:solidFill>
            </a:endParaRPr>
          </a:p>
          <a:p>
            <a:r>
              <a:rPr lang="de-DE" dirty="0"/>
              <a:t>Test </a:t>
            </a:r>
            <a:r>
              <a:rPr lang="de-DE" dirty="0" err="1"/>
              <a:t>impact</a:t>
            </a:r>
            <a:r>
              <a:rPr lang="de-DE" dirty="0"/>
              <a:t> </a:t>
            </a:r>
            <a:r>
              <a:rPr lang="de-DE" dirty="0" err="1"/>
              <a:t>of</a:t>
            </a:r>
            <a:r>
              <a:rPr lang="de-DE" dirty="0"/>
              <a:t> different </a:t>
            </a:r>
            <a:r>
              <a:rPr lang="de-DE" dirty="0" err="1"/>
              <a:t>primary</a:t>
            </a:r>
            <a:r>
              <a:rPr lang="de-DE" dirty="0"/>
              <a:t> </a:t>
            </a:r>
            <a:r>
              <a:rPr lang="de-DE" dirty="0" err="1"/>
              <a:t>models</a:t>
            </a:r>
            <a:endParaRPr lang="en-DE" dirty="0"/>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25</a:t>
            </a:fld>
            <a:endParaRPr lang="en-US"/>
          </a:p>
        </p:txBody>
      </p:sp>
    </p:spTree>
    <p:extLst>
      <p:ext uri="{BB962C8B-B14F-4D97-AF65-F5344CB8AC3E}">
        <p14:creationId xmlns:p14="http://schemas.microsoft.com/office/powerpoint/2010/main" val="2762951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26</a:t>
            </a:fld>
            <a:endParaRPr lang="en-US"/>
          </a:p>
        </p:txBody>
      </p:sp>
    </p:spTree>
    <p:extLst>
      <p:ext uri="{BB962C8B-B14F-4D97-AF65-F5344CB8AC3E}">
        <p14:creationId xmlns:p14="http://schemas.microsoft.com/office/powerpoint/2010/main" val="3607712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29</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3</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664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30</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31</a:t>
            </a:fld>
            <a:endParaRPr lang="en-US"/>
          </a:p>
        </p:txBody>
      </p:sp>
    </p:spTree>
    <p:extLst>
      <p:ext uri="{BB962C8B-B14F-4D97-AF65-F5344CB8AC3E}">
        <p14:creationId xmlns:p14="http://schemas.microsoft.com/office/powerpoint/2010/main" val="834456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34</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35</a:t>
            </a:fld>
            <a:endParaRPr lang="en-US"/>
          </a:p>
        </p:txBody>
      </p:sp>
    </p:spTree>
    <p:extLst>
      <p:ext uri="{BB962C8B-B14F-4D97-AF65-F5344CB8AC3E}">
        <p14:creationId xmlns:p14="http://schemas.microsoft.com/office/powerpoint/2010/main" val="4140247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36</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37</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38</a:t>
            </a:fld>
            <a:endParaRPr lang="en-US"/>
          </a:p>
        </p:txBody>
      </p:sp>
    </p:spTree>
    <p:extLst>
      <p:ext uri="{BB962C8B-B14F-4D97-AF65-F5344CB8AC3E}">
        <p14:creationId xmlns:p14="http://schemas.microsoft.com/office/powerpoint/2010/main" val="473681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39</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4</a:t>
            </a:fld>
            <a:endParaRPr lang="en-US"/>
          </a:p>
        </p:txBody>
      </p:sp>
    </p:spTree>
    <p:extLst>
      <p:ext uri="{BB962C8B-B14F-4D97-AF65-F5344CB8AC3E}">
        <p14:creationId xmlns:p14="http://schemas.microsoft.com/office/powerpoint/2010/main" val="662589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40</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41</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42</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43</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44</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45</a:t>
            </a:fld>
            <a:endParaRPr lang="en-US"/>
          </a:p>
        </p:txBody>
      </p:sp>
    </p:spTree>
    <p:extLst>
      <p:ext uri="{BB962C8B-B14F-4D97-AF65-F5344CB8AC3E}">
        <p14:creationId xmlns:p14="http://schemas.microsoft.com/office/powerpoint/2010/main" val="4245779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46</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47</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48</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49</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5</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51</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52</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53</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54</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55</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56</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57</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58</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59</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spTree>
    <p:extLst>
      <p:ext uri="{BB962C8B-B14F-4D97-AF65-F5344CB8AC3E}">
        <p14:creationId xmlns:p14="http://schemas.microsoft.com/office/powerpoint/2010/main" val="3809836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60</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61</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62</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63</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64</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65</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66</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67</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Tree>
    <p:extLst>
      <p:ext uri="{BB962C8B-B14F-4D97-AF65-F5344CB8AC3E}">
        <p14:creationId xmlns:p14="http://schemas.microsoft.com/office/powerpoint/2010/main" val="26356411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68</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69</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7</a:t>
            </a:fld>
            <a:endParaRPr lang="en-US"/>
          </a:p>
        </p:txBody>
      </p:sp>
    </p:spTree>
    <p:extLst>
      <p:ext uri="{BB962C8B-B14F-4D97-AF65-F5344CB8AC3E}">
        <p14:creationId xmlns:p14="http://schemas.microsoft.com/office/powerpoint/2010/main" val="406279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70</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71</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72</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73</a:t>
            </a:fld>
            <a:endParaRPr lang="en-US"/>
          </a:p>
        </p:txBody>
      </p:sp>
    </p:spTree>
    <p:extLst>
      <p:ext uri="{BB962C8B-B14F-4D97-AF65-F5344CB8AC3E}">
        <p14:creationId xmlns:p14="http://schemas.microsoft.com/office/powerpoint/2010/main" val="1003153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74</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75</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76</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77</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78</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79</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spTree>
    <p:extLst>
      <p:ext uri="{BB962C8B-B14F-4D97-AF65-F5344CB8AC3E}">
        <p14:creationId xmlns:p14="http://schemas.microsoft.com/office/powerpoint/2010/main" val="1889624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81</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82</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83</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84</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85</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86</a:t>
            </a:fld>
            <a:endParaRPr lang="en-US"/>
          </a:p>
        </p:txBody>
      </p:sp>
    </p:spTree>
    <p:extLst>
      <p:ext uri="{BB962C8B-B14F-4D97-AF65-F5344CB8AC3E}">
        <p14:creationId xmlns:p14="http://schemas.microsoft.com/office/powerpoint/2010/main" val="3147902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87</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88</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89</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9</a:t>
            </a:fld>
            <a:endParaRPr lang="en-US"/>
          </a:p>
        </p:txBody>
      </p:sp>
    </p:spTree>
    <p:extLst>
      <p:ext uri="{BB962C8B-B14F-4D97-AF65-F5344CB8AC3E}">
        <p14:creationId xmlns:p14="http://schemas.microsoft.com/office/powerpoint/2010/main" val="41089587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90</a:t>
            </a:fld>
            <a:endParaRPr lang="en-US"/>
          </a:p>
        </p:txBody>
      </p:sp>
    </p:spTree>
    <p:extLst>
      <p:ext uri="{BB962C8B-B14F-4D97-AF65-F5344CB8AC3E}">
        <p14:creationId xmlns:p14="http://schemas.microsoft.com/office/powerpoint/2010/main" val="1809887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91</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92</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93</a:t>
            </a:fld>
            <a:endParaRPr lang="en-US"/>
          </a:p>
        </p:txBody>
      </p:sp>
    </p:spTree>
    <p:extLst>
      <p:ext uri="{BB962C8B-B14F-4D97-AF65-F5344CB8AC3E}">
        <p14:creationId xmlns:p14="http://schemas.microsoft.com/office/powerpoint/2010/main" val="4183780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94</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95</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96</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16797</TotalTime>
  <Words>3501</Words>
  <Application>Microsoft Macintosh PowerPoint</Application>
  <PresentationFormat>Widescreen</PresentationFormat>
  <Paragraphs>707</Paragraphs>
  <Slides>96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Akkurat Office</vt:lpstr>
      <vt:lpstr>Akkurat-Bold</vt:lpstr>
      <vt:lpstr>Arial</vt:lpstr>
      <vt:lpstr>Calibri</vt:lpstr>
      <vt:lpstr>Calibri Light</vt:lpstr>
      <vt:lpstr>Cambria Math</vt:lpstr>
      <vt:lpstr>Wingdings</vt:lpstr>
      <vt:lpstr>Office</vt:lpstr>
      <vt:lpstr>Muon flux unfolding: update on systematics  Pascal Gutjahr </vt:lpstr>
      <vt:lpstr>Analysis Goals: Detect Prompt Muons</vt:lpstr>
      <vt:lpstr>Overview</vt:lpstr>
      <vt:lpstr>Unfolding</vt:lpstr>
      <vt:lpstr>Unfolding in a nutshell </vt:lpstr>
      <vt:lpstr>Proxy vs Target</vt:lpstr>
      <vt:lpstr>Unfold Event Rate</vt:lpstr>
      <vt:lpstr>Event Rate</vt:lpstr>
      <vt:lpstr>Unfold Muon Flux</vt:lpstr>
      <vt:lpstr>Muon Flux at Surface</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462</cp:revision>
  <cp:lastPrinted>2024-03-17T23:23:36Z</cp:lastPrinted>
  <dcterms:created xsi:type="dcterms:W3CDTF">2023-09-19T10:10:31Z</dcterms:created>
  <dcterms:modified xsi:type="dcterms:W3CDTF">2025-02-07T13:29:28Z</dcterms:modified>
</cp:coreProperties>
</file>